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330" r:id="rId3"/>
    <p:sldId id="332" r:id="rId4"/>
    <p:sldId id="333" r:id="rId5"/>
    <p:sldId id="326" r:id="rId6"/>
    <p:sldId id="334" r:id="rId7"/>
    <p:sldId id="328" r:id="rId8"/>
    <p:sldId id="325" r:id="rId9"/>
    <p:sldId id="331" r:id="rId10"/>
    <p:sldId id="33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423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6252"/>
    <a:srgbClr val="F2F5D8"/>
    <a:srgbClr val="FFFF99"/>
    <a:srgbClr val="FFFFFF"/>
    <a:srgbClr val="FFFFCC"/>
    <a:srgbClr val="00A38C"/>
    <a:srgbClr val="37A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9568" autoAdjust="0"/>
  </p:normalViewPr>
  <p:slideViewPr>
    <p:cSldViewPr showGuides="1">
      <p:cViewPr>
        <p:scale>
          <a:sx n="60" d="100"/>
          <a:sy n="60" d="100"/>
        </p:scale>
        <p:origin x="-1290" y="-774"/>
      </p:cViewPr>
      <p:guideLst>
        <p:guide orient="horz" pos="1423"/>
        <p:guide pos="3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resentation-creation.ru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FBD4FFA-B171-4B2D-8CB4-48B6238C3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29640815-565B-4931-A73D-2FE5B5900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2085203-0304-4CEF-80A8-FCE9AD80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A13542A-78B1-4E1B-81CF-CA06CBA2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E69235C1-DD3A-4F72-80DE-1169EB8C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90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7E110C9-D02C-45F5-BD5E-E15F4CD2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16A1528F-4F18-47F0-B9BD-D810DAFE8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E26C13D-C3CE-4F98-AB07-A05B6B51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4E978A5-1487-49AD-A241-ABF72C8D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DD5EFCB-0AA7-4B04-B9BA-F9BFE14B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70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642340C0-ED67-49B9-BDE0-324C56623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FF903CD2-DF7F-4C83-8D89-2B0E31A6C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95E86C2-3C17-44AD-A9D9-FDBD183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D1FD597-F6B8-4D03-81CA-3A01C3D6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0D9BFC7-6BF2-449A-93C7-013CA76C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95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1A7B2F-6B9F-440D-9B42-0F48DEF0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8EDCD41-6609-4E31-B373-278F9D56C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556C5E0-30CF-4301-AFB4-87D515B5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5E6EB01-75DD-4991-B4A8-F618E000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CF8CA59-130A-4CC4-B774-826B6827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34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84AC6E1-C3AC-4357-A4FD-CA2C5318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064F519-7E7A-4861-B4A4-95FDB948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4071553-E4C2-440D-8CDD-764BD845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9D0251D-C57B-4589-8D66-6DF839E1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1C01522-840B-4527-A23D-18AF18E5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0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A52D3EF-84A3-4AAD-B85C-EB39C03D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3EC60C6-E3F4-4F79-94EB-DA36F365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92F9607-7320-4F89-AA20-E02CE97FF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12BA587B-F22E-4326-955D-10E1E0BB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EFEB3B28-B3F0-4EA3-BE84-9BF604DC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7AD5B47C-7573-40C6-A8BA-97D18508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53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4213463-7DC6-4BD3-B653-46923424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4D32984-4FF4-47D9-A08C-75D5D0F40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6297325D-148C-4087-B892-59D0F0275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7B5ECD74-982B-4A3E-9B21-FD4EB3DAB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764EB6F8-D528-46F8-8DA6-464AFF34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2053B5F1-3E05-4826-B363-5A14ED50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40323EE2-2ACE-4885-81CB-129FE8F1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BA4046B4-E8B8-4670-AA39-34B6983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52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A0516B5-0ADF-4B92-9546-28F68DC0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F53CC6F0-E4AD-4EEB-9A92-A79978A21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5B5A1C47-29BE-40EF-8398-00D6AC58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DD33F2A-07F3-4A38-A254-C2A3CEF7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6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25D11648-4836-43F0-B12C-B87DD70B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A9A503C2-A5F3-44DD-8BEB-81ABA828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53566A0D-1C66-4037-8ECB-FFC99FE3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>
            <a:hlinkClick r:id="rId2"/>
            <a:extLst>
              <a:ext uri="{FF2B5EF4-FFF2-40B4-BE49-F238E27FC236}">
                <a16:creationId xmlns="" xmlns:a16="http://schemas.microsoft.com/office/drawing/2014/main" id="{6BCFBBF3-899B-486D-A148-0F86E18479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0688" y="45855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BC5D4F9-C161-49B6-ACA5-E874B18F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65942C4-1C95-47D7-81C8-B8380AB23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1574A79B-555F-4D5E-B3C0-667FE7AA6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D3679A05-08C3-4598-BF7F-8E099801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EEFAC5C1-DC6A-499A-BF47-24DAC81F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DFB261FA-1A0B-4714-AF08-348EB5DC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41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BB5DAF0-3216-4961-AA8F-DC9D3D24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1FD027A9-4123-4825-92DA-7B92D0FDE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E6E79FB2-E574-4C37-8E94-F00E6470F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D07F4A79-2A88-4033-89B8-67594038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D746831-9893-415F-BE26-2CF0CE34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726B3B4E-C8EF-483A-A779-BB7AE0F0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55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F9AC378-2DA0-48CB-9329-D2E8A2C0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807D663-B626-435E-A2E1-02C5EA719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A4FF810-0A7C-43A5-9D79-B7ADFFEAF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7E030-762E-4D8B-A7A9-E0312157F48A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CE0C46B-D494-41AF-86AE-CEA898E46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CAC467E-AE53-441F-8BBC-C33C5D2EE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00" y="729000"/>
            <a:ext cx="5265000" cy="5535000"/>
          </a:xfrm>
          <a:prstGeom prst="rect">
            <a:avLst/>
          </a:prstGeom>
          <a:ln/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Picture 3" descr="C:\Users\i.grinko\Desktop\Фото для видео\Приложение 3\здание до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1" y="729000"/>
            <a:ext cx="5670000" cy="5535000"/>
          </a:xfrm>
          <a:prstGeom prst="rect">
            <a:avLst/>
          </a:prstGeom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5902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.tokar\Desktop\дооо\WhatsApp Image 2022-01-25 at 16.23.0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01" y="414000"/>
            <a:ext cx="5669999" cy="594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6147" name="Picture 3" descr="C:\Users\i.tokar\Desktop\дооо\WhatsApp Image 2022-01-25 at 16.23.08 (1)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00" y="392152"/>
            <a:ext cx="5359567" cy="59618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642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.grinko\Desktop\Все фото\Здание\IMG-20190815-WA00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" y="459000"/>
            <a:ext cx="5400000" cy="5985000"/>
          </a:xfrm>
          <a:prstGeom prst="rect">
            <a:avLst/>
          </a:prstGeom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00" y="459000"/>
            <a:ext cx="5220000" cy="5985000"/>
          </a:xfrm>
          <a:prstGeom prst="rect">
            <a:avLst/>
          </a:prstGeom>
          <a:ln/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037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.tokar\Desktop\дооо\IMG_5830 — копия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00" y="594000"/>
            <a:ext cx="5400000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027" name="Picture 3" descr="C:\Users\i.tokar\Desktop\дооо\IMG-20190815-WA00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2" y="594000"/>
            <a:ext cx="544468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67684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i.tokar\Desktop\дооо\IMG_5796 — копия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" y="252694"/>
            <a:ext cx="5220000" cy="62646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Picture 4" descr="C:\Users\i.tokar\Desktop\дооо\IMG_5828 — копия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00" y="284852"/>
            <a:ext cx="5535000" cy="62404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96079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.grinko\Desktop\Новая папка\IMG-20200123-WA01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0" y="385556"/>
            <a:ext cx="5350494" cy="5968804"/>
          </a:xfrm>
          <a:prstGeom prst="rect">
            <a:avLst/>
          </a:prstGeom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Picture 2" descr="C:\Users\i.tokar\Desktop\дооо\IMG_5827 — копия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63" y="398183"/>
            <a:ext cx="5715000" cy="5968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8180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.tokar\Desktop\дооо\IMG_58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00" y="435980"/>
            <a:ext cx="5580000" cy="58280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Picture 4" descr="C:\Users\i.grinko\Desktop\Все фото\Здание\IMG-20190815-WA00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0" y="446149"/>
            <a:ext cx="5490000" cy="5817850"/>
          </a:xfrm>
          <a:prstGeom prst="rect">
            <a:avLst/>
          </a:prstGeom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89204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.grinko\Desktop\Фото для видео\Приложение 5\до каб.нач АПС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4000"/>
            <a:ext cx="5355000" cy="5985000"/>
          </a:xfrm>
          <a:prstGeom prst="rect">
            <a:avLst/>
          </a:prstGeom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2050" name="Picture 2" descr="C:\Users\i.tokar\Desktop\дооо\IMG_58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00" y="401910"/>
            <a:ext cx="5400000" cy="599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41150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.kekhter\Desktop\Новая папка\кухня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" y="549000"/>
            <a:ext cx="5400000" cy="5653233"/>
          </a:xfrm>
          <a:prstGeom prst="rect">
            <a:avLst/>
          </a:prstGeom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6" name="Picture 3" descr="C:\Users\k.kekhter\Desktop\Новая папка\IMG_20210224_1024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00" y="549000"/>
            <a:ext cx="5220000" cy="5653233"/>
          </a:xfrm>
          <a:prstGeom prst="rect">
            <a:avLst/>
          </a:prstGeom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2895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.grinko\Desktop\Все фото\Все фото\РТС кабинет инженера ЦТВ\до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0" y="369000"/>
            <a:ext cx="5175000" cy="5904649"/>
          </a:xfrm>
          <a:prstGeom prst="rect">
            <a:avLst/>
          </a:prstGeom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Picture 5" descr="C:\Users\i.grinko\Desktop\Screenshot_2020-01-22-14-31-18-587_com.instagram.andro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00" y="389364"/>
            <a:ext cx="5220000" cy="59046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762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7024</TotalTime>
  <Words>0</Words>
  <Application>Microsoft Office PowerPoint</Application>
  <PresentationFormat>Произвольный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Irina Tokar</cp:lastModifiedBy>
  <cp:revision>125</cp:revision>
  <dcterms:created xsi:type="dcterms:W3CDTF">2020-02-14T16:57:01Z</dcterms:created>
  <dcterms:modified xsi:type="dcterms:W3CDTF">2022-01-26T03:47:51Z</dcterms:modified>
</cp:coreProperties>
</file>